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256" r:id="rId2"/>
    <p:sldId id="285" r:id="rId3"/>
    <p:sldId id="278" r:id="rId4"/>
    <p:sldId id="279" r:id="rId5"/>
    <p:sldId id="282" r:id="rId6"/>
    <p:sldId id="258" r:id="rId7"/>
    <p:sldId id="259" r:id="rId8"/>
    <p:sldId id="260" r:id="rId9"/>
    <p:sldId id="276" r:id="rId10"/>
    <p:sldId id="280" r:id="rId11"/>
    <p:sldId id="281" r:id="rId12"/>
    <p:sldId id="283" r:id="rId13"/>
    <p:sldId id="286" r:id="rId14"/>
    <p:sldId id="284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3333C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3333C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3333C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3333C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3333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3333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3333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3333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3333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F8BD"/>
    <a:srgbClr val="000066"/>
    <a:srgbClr val="009900"/>
    <a:srgbClr val="A50021"/>
    <a:srgbClr val="CC3300"/>
    <a:srgbClr val="FF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EEFCA-E929-4ADB-A66B-6D7C38E9C9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EFCA-E929-4ADB-A66B-6D7C38E9C9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99FA-9D92-487D-A80B-67DC56F25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9B03-A317-4D54-A884-C66CA55A6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3DE9-3016-498E-9DAF-F43749D09C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33B187-1277-4AA5-9479-92354573E7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43384"/>
      </p:ext>
    </p:extLst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57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95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247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6887BE-9BB4-4EFD-AC3A-E64B356724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9268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7660-DEC1-4B20-896E-67CB00F78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55C-C5D9-4225-A580-CB26BBB77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77F-0036-4F92-A1CD-8609DED0D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16F26-A296-4D83-812A-2012FDDB1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B558-52FF-4E31-84EC-75E7ECC76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064-8623-49F2-926B-E413B16C1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F25E-940B-458F-A883-551D6360B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E4A5-1D14-40B5-99E7-A60A432FC7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896C32-8644-464C-8099-2B0B06A79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Путешествие по городу</a:t>
            </a:r>
            <a:endParaRPr lang="ru-RU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4" name="Picture 6" descr="Башня Сююмб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30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08518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Презентация воспитателя высшей категории МАДОУ №295 </a:t>
            </a:r>
            <a:r>
              <a:rPr lang="ru-RU" sz="2800" dirty="0" err="1" smtClean="0"/>
              <a:t>г.Казани</a:t>
            </a:r>
            <a:r>
              <a:rPr lang="ru-RU" sz="2800" dirty="0" smtClean="0"/>
              <a:t> </a:t>
            </a:r>
            <a:r>
              <a:rPr lang="ru-RU" sz="2800" dirty="0" err="1" smtClean="0"/>
              <a:t>Гизатулиной</a:t>
            </a:r>
            <a:r>
              <a:rPr lang="ru-RU" sz="2800" dirty="0" smtClean="0"/>
              <a:t> </a:t>
            </a:r>
            <a:r>
              <a:rPr lang="ru-RU" sz="2800" dirty="0"/>
              <a:t>Ф.А. </a:t>
            </a:r>
          </a:p>
        </p:txBody>
      </p:sp>
    </p:spTree>
  </p:cSld>
  <p:clrMapOvr>
    <a:masterClrMapping/>
  </p:clrMapOvr>
  <p:transition advClick="0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490148" cy="13072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 Казанка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1238"/>
            <a:ext cx="6156176" cy="42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6905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490148" cy="13072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Мечеть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-Шариф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12160" cy="41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519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490148" cy="13072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Наше творчество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535395" cy="43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0467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36" y="692696"/>
            <a:ext cx="5419948" cy="56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6676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312368" cy="47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0800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317242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92542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Маршрут путешествия</a:t>
            </a:r>
            <a:endParaRPr lang="ru-RU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308304" cy="46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7329"/>
      </p:ext>
    </p:extLst>
  </p:cSld>
  <p:clrMapOvr>
    <a:masterClrMapping/>
  </p:clrMapOvr>
  <p:transition advClick="0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Карта Казани</a:t>
            </a:r>
            <a:r>
              <a:rPr lang="ru-RU" u="sng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310597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3576"/>
      </p:ext>
    </p:extLst>
  </p:cSld>
  <p:clrMapOvr>
    <a:masterClrMapping/>
  </p:clrMapOvr>
  <p:transition advClick="0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 Казани</a:t>
            </a:r>
            <a:r>
              <a:rPr lang="ru-RU" u="sng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4427984" cy="32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1646"/>
      </p:ext>
    </p:extLst>
  </p:cSld>
  <p:clrMapOvr>
    <a:masterClrMapping/>
  </p:clrMapOvr>
  <p:transition advClick="0"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490148" cy="13072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ул. Баумана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940152" cy="44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9291"/>
      </p:ext>
    </p:extLst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dirty="0" smtClean="0">
                <a:solidFill>
                  <a:schemeClr val="tx2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E8"/>
                    </a:outerShdw>
                  </a:cont>
                  <a:cont type="tree" name="">
                    <a:effect ref="fillLine"/>
                    <a:outerShdw dist="38100" dir="2700000" algn="tl">
                      <a:srgbClr val="6F6E5F"/>
                    </a:outerShdw>
                  </a:cont>
                  <a:effect ref="fillLine"/>
                </a:effectDag>
              </a:rPr>
              <a:t>Казанский Кремль</a:t>
            </a:r>
            <a:endParaRPr lang="ru-RU" dirty="0">
              <a:solidFill>
                <a:schemeClr val="tx2"/>
              </a:solidFill>
              <a:effectDag name="">
                <a:cont type="tree" name="">
                  <a:effect ref="fillLine"/>
                  <a:outerShdw dist="38100" dir="13500000" algn="br">
                    <a:srgbClr val="FFFFE8"/>
                  </a:outerShdw>
                </a:cont>
                <a:cont type="tree" name="">
                  <a:effect ref="fillLine"/>
                  <a:outerShdw dist="38100" dir="2700000" algn="tl">
                    <a:srgbClr val="6F6E5F"/>
                  </a:outerShdw>
                </a:cont>
                <a:effect ref="fillLine"/>
              </a:effectDag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530345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361" r="6244" b="15206"/>
          <a:stretch/>
        </p:blipFill>
        <p:spPr>
          <a:xfrm>
            <a:off x="899592" y="1694392"/>
            <a:ext cx="2870965" cy="2029055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9632" y="692696"/>
            <a:ext cx="6336704" cy="9361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4400" dirty="0" smtClean="0"/>
              <a:t>Башня </a:t>
            </a:r>
            <a:r>
              <a:rPr lang="ru-RU" sz="4400" dirty="0" err="1" smtClean="0"/>
              <a:t>Сююмбике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28846"/>
            <a:ext cx="3591719" cy="3572234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476672"/>
            <a:ext cx="6473924" cy="112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Спасская Башня Кремля</a:t>
            </a:r>
            <a:endParaRPr lang="ru-RU" sz="4400" dirty="0"/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644008" cy="3465678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8490148" cy="13072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Казанский государственный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цирк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8" name="Picture 8" descr="Казанский  цирк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5134244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</TotalTime>
  <Words>44</Words>
  <Application>Microsoft Office PowerPoint</Application>
  <PresentationFormat>Экран (4:3)</PresentationFormat>
  <Paragraphs>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Путешествие по городу</vt:lpstr>
      <vt:lpstr>Маршрут путешествия</vt:lpstr>
      <vt:lpstr>Карта Казани.</vt:lpstr>
      <vt:lpstr>Символ Казани.</vt:lpstr>
      <vt:lpstr>ул. Баумана</vt:lpstr>
      <vt:lpstr>  Казанский Кремль</vt:lpstr>
      <vt:lpstr>Презентация PowerPoint</vt:lpstr>
      <vt:lpstr>Презентация PowerPoint</vt:lpstr>
      <vt:lpstr>Казанский государственный цирк</vt:lpstr>
      <vt:lpstr>р. Казанка</vt:lpstr>
      <vt:lpstr>Мечеть Кул-Шариф</vt:lpstr>
      <vt:lpstr>Наше творчество</vt:lpstr>
      <vt:lpstr>Презентация PowerPoint</vt:lpstr>
      <vt:lpstr>Презентация PowerPoint</vt:lpstr>
      <vt:lpstr>Презентация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по Казани.</dc:title>
  <dc:creator>SCHERBAK</dc:creator>
  <cp:lastModifiedBy>shapka</cp:lastModifiedBy>
  <cp:revision>29</cp:revision>
  <dcterms:created xsi:type="dcterms:W3CDTF">2000-12-01T17:24:51Z</dcterms:created>
  <dcterms:modified xsi:type="dcterms:W3CDTF">2015-02-16T18:40:07Z</dcterms:modified>
</cp:coreProperties>
</file>